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0482-4250-48FF-BBB0-FBD170E70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52B6F-46E0-42C6-B0CA-A6C715E74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3E4F8-5DA9-488A-B991-810790D8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F71A7-F39F-466A-85B4-569EF311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6AEC2-7FDF-4BA7-9048-30C0C33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84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28AC-C241-4BF5-A6BA-41BC0B31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D3CE3-3513-4551-B623-19EDB0FF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F298-552D-49DA-92D7-E58F822F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4B166-B592-4878-B0D6-12286066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A903-3DFB-4D3B-80B9-7E7FDE5B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66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6EB05-F74C-4A8D-BFF0-D1CF2D481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BAAEB-94F4-48CC-B75A-712029B76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ABBD2-F6D2-4037-A0EC-7B66D97A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EAA1F-DAD9-438A-AA30-2E48278F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18C3-CBB0-4619-AAF7-6AF0A488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32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2045-9D64-4195-B566-B5411922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CF0AA-E544-410F-AF98-81EF9E71B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4A408-226F-4E70-9ADC-F841AD17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C18AB-F291-4404-AF2B-35A2DBB1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7E06C-6C91-447A-8E21-14EAAC92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48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2EDF-8B66-401D-978A-3087B0EE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C323E-98A3-4FE6-80D0-43E869DC8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B4D6A-D87D-449A-90D6-0C18CF54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D437-7667-4BB8-AD3C-9019553D8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5BC4-CF6E-4536-8958-C3AC6842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12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EE23B-B834-4A33-B9CD-8C2F230B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E58EE-9F59-4A3E-87E7-7E54C0403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552FE-0DD1-4568-AF5A-5472594E3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75115-9C82-497C-BB75-D71B4943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5C1E1-9656-4A90-B4E1-7430157C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2F644-C112-4710-A1E0-79DCCBA9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9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1A91-5F02-48D9-9A80-5AD7B094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4A098-D915-45A6-B34D-C0C43018F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78D02-8433-4D92-8061-927F07ED9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C9930-C774-4571-9329-6DE2188B4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148C0-D406-4E4C-ACDB-F88401848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B835D5-EBF2-4E62-8080-23A9E847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796-DEE2-49E8-911E-D1F9B59E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4BF792-71AE-4805-9B48-8CC92D6A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60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CC82-B541-49F5-A72A-1A2BCB8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E4080-428D-4C30-B7BC-5FC1A174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6C7A-7CD5-4484-A8C7-962C73CE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C6D77-9B27-4A9E-A040-22E42E13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53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5C615-869C-481D-859D-0B97518C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341C9-2F10-4D49-8CB0-8B14E681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011B-3448-4CF9-BCBD-057B9D9E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32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313E-1D7B-49E0-9A7A-06D416B1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B2AB-98B8-4888-A4C7-3E48B3DD2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A0875-F899-4513-805F-B06804044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EF096-4147-4F28-8837-435E9C629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CBCC5-8C9F-43C5-84CA-E2718195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2F089-AE70-40B8-9105-55EF7CA7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75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8CBF9-1863-4C1B-B094-93C27575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583A16-CD22-4466-904F-2B6052A2C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AC5CD-CE13-4FD0-8E59-3427E8E69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1C5DB-D3F0-4A83-8C16-AA91FF03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EE714-D8AC-4728-8123-AFB5293B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779DC-7FE6-4DCC-894F-DE93A021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58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62DB4F-E409-4DC6-A6EF-BC4DC660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25D5E-0372-4A56-9152-BEB06F5AD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87368-CD3C-41BE-943B-8617F8828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53A2F-C9FC-4945-B378-9638BB6000C9}" type="datetimeFigureOut">
              <a:rPr lang="fr-FR" smtClean="0"/>
              <a:t>04/03/2019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DC753-44E7-4497-B018-AF33AE755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97B0A-D64C-48DB-A1D6-CD85912B1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7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FEB9CA-C2CB-4D2C-9B15-6BDBA065DC8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5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848DA-680D-4C6E-9EBC-A60FA89353F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83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0040A-DB62-4F8A-9F58-CAEDEB8DAFE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22400-64DF-49F4-85D2-D84A875C1F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61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2827B-808A-4267-A77B-D88B6BE9458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7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FDE98-9DB9-4B81-8955-D517C3FBB20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0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EB216-9C56-40D0-910B-1B72F7FE3F3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13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569A9-09F5-4D94-8860-329CB8B69F3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5FB1C-366B-4E20-AD0F-610FB0CF554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9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96FDA-E88E-4CAA-B631-B5142FDD68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2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3CBF3-0B0C-4F02-AEE0-B444B2066A3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51B701-4DE9-4E13-85C7-70A0C96368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6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ECDE0-6DD3-4D75-97CB-D5C9207A99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68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ECBD4-47FA-4C5A-BD6E-C2CF67DE531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8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7A1A0-CFB6-490F-8597-44045214AF8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30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579646-BCB8-4CCE-B0A9-98BC8D2A0FF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10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26656-B064-46F7-A3D1-38E54E543A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77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72E134-897A-4211-A1EF-554BAFA70AC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28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C12A7-AE3C-4A70-99BF-2B57B3C8A4B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88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CF8D7-58FC-43D0-BD05-0E85C6E6B81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19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DA16E-8A87-447F-8CAA-64A1253B3C1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82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79CA1-1CB0-48B4-8565-E59F6C90C5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61EBE-5682-4C8B-BDAB-0840665CA85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CE7F1-62CB-40FE-BE23-A6D7E220E1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35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9441C-8B78-4380-8074-CB5A435467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9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BCD30F-6BF5-4D46-81DA-D37025A82BC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41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B454C-4579-498C-89A9-87F9157D81F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8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0EB81-03C9-438C-B5D6-2B6B4AD3D1C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85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1CD95F-B0CF-44D2-AB56-703859F91C5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8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Thierry Chaput</dc:creator>
  <cp:lastModifiedBy>Catherine Despres</cp:lastModifiedBy>
  <cp:revision>11</cp:revision>
  <dcterms:created xsi:type="dcterms:W3CDTF">2017-09-05T21:58:07Z</dcterms:created>
  <dcterms:modified xsi:type="dcterms:W3CDTF">2019-03-04T12:50:51Z</dcterms:modified>
</cp:coreProperties>
</file>